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70" r:id="rId3"/>
    <p:sldId id="273" r:id="rId4"/>
    <p:sldId id="267" r:id="rId5"/>
    <p:sldId id="268" r:id="rId6"/>
    <p:sldId id="271" r:id="rId7"/>
    <p:sldId id="275" r:id="rId8"/>
    <p:sldId id="269" r:id="rId9"/>
    <p:sldId id="274" r:id="rId10"/>
    <p:sldId id="283" r:id="rId11"/>
    <p:sldId id="284" r:id="rId12"/>
    <p:sldId id="285" r:id="rId13"/>
    <p:sldId id="286" r:id="rId14"/>
    <p:sldId id="287" r:id="rId15"/>
    <p:sldId id="277" r:id="rId16"/>
    <p:sldId id="288" r:id="rId17"/>
    <p:sldId id="276" r:id="rId18"/>
    <p:sldId id="291" r:id="rId19"/>
    <p:sldId id="289" r:id="rId20"/>
    <p:sldId id="290" r:id="rId21"/>
    <p:sldId id="292" r:id="rId22"/>
    <p:sldId id="294" r:id="rId23"/>
    <p:sldId id="295" r:id="rId24"/>
    <p:sldId id="296" r:id="rId25"/>
    <p:sldId id="297" r:id="rId26"/>
    <p:sldId id="298" r:id="rId27"/>
    <p:sldId id="299" r:id="rId28"/>
    <p:sldId id="256" r:id="rId29"/>
    <p:sldId id="257" r:id="rId30"/>
    <p:sldId id="258" r:id="rId31"/>
    <p:sldId id="259" r:id="rId32"/>
    <p:sldId id="261" r:id="rId33"/>
    <p:sldId id="262" r:id="rId34"/>
    <p:sldId id="260" r:id="rId35"/>
    <p:sldId id="263" r:id="rId36"/>
    <p:sldId id="264" r:id="rId37"/>
    <p:sldId id="278" r:id="rId38"/>
    <p:sldId id="279" r:id="rId39"/>
    <p:sldId id="280" r:id="rId40"/>
    <p:sldId id="281" r:id="rId41"/>
    <p:sldId id="265" r:id="rId42"/>
    <p:sldId id="282" r:id="rId43"/>
    <p:sldId id="26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C24"/>
    <a:srgbClr val="23FDF3"/>
    <a:srgbClr val="82FCF0"/>
    <a:srgbClr val="8DF985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m-knig.com/read_468593-1" TargetMode="External"/><Relationship Id="rId13" Type="http://schemas.openxmlformats.org/officeDocument/2006/relationships/hyperlink" Target="https://skazki.rustih.ru/georgij-skrebickij-skvorushka" TargetMode="External"/><Relationship Id="rId3" Type="http://schemas.openxmlformats.org/officeDocument/2006/relationships/hyperlink" Target="https://thelib.ru/books/sokolov_mikitov_iv/naydenov_lug_rasskazy-read-5.html" TargetMode="External"/><Relationship Id="rId7" Type="http://schemas.openxmlformats.org/officeDocument/2006/relationships/hyperlink" Target="https://skazki.rustih.ru/vera-chaplina-grach/" TargetMode="External"/><Relationship Id="rId12" Type="http://schemas.openxmlformats.org/officeDocument/2006/relationships/hyperlink" Target="https://razdeti.ru/semeinaja-biblioteka/raskazy-dlja-detei/nikolai-sladkov-raskazy/sladkov-trjasoguzkiny-pisma.html" TargetMode="External"/><Relationship Id="rId2" Type="http://schemas.openxmlformats.org/officeDocument/2006/relationships/hyperlink" Target="http://ruslita.ru/13-glavnaya/162-ptichya-ves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ulture.ru/poems/17809/zhavoronok" TargetMode="External"/><Relationship Id="rId11" Type="http://schemas.openxmlformats.org/officeDocument/2006/relationships/hyperlink" Target="https://dom-knig.com/read_317400-1" TargetMode="External"/><Relationship Id="rId5" Type="http://schemas.openxmlformats.org/officeDocument/2006/relationships/hyperlink" Target="https://skazki.rustih.ru/vitalij-bianki-mastera-bez-topora/" TargetMode="External"/><Relationship Id="rId10" Type="http://schemas.openxmlformats.org/officeDocument/2006/relationships/hyperlink" Target="https://skazki.rustih.ru/mixail-prishvin-govoryashhij-grach/" TargetMode="External"/><Relationship Id="rId4" Type="http://schemas.openxmlformats.org/officeDocument/2006/relationships/hyperlink" Target="https://skazki.rustih.ru/vitalij-bianki-kukushonok/" TargetMode="External"/><Relationship Id="rId9" Type="http://schemas.openxmlformats.org/officeDocument/2006/relationships/hyperlink" Target="https://audioskazki-online.ru/podborki/raznoe/selskaya-pesenk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EBJcxzZX3c&amp;feature=emb_logo" TargetMode="External"/><Relationship Id="rId2" Type="http://schemas.openxmlformats.org/officeDocument/2006/relationships/hyperlink" Target="https://www.youtube.com/watch?time_continue=17&amp;v=S2JbAE0grwM&amp;feature=emb_titl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andex.ru/video/preview?filmId=10700775871061884071&amp;text" TargetMode="External"/><Relationship Id="rId5" Type="http://schemas.openxmlformats.org/officeDocument/2006/relationships/hyperlink" Target="https://youtu.be/HB2YddmUO9o" TargetMode="External"/><Relationship Id="rId4" Type="http://schemas.openxmlformats.org/officeDocument/2006/relationships/hyperlink" Target="https://ok.ru/video/1158917196531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raemsa.ru/igry-dlja-detej/risovalki/pticy/raskraska-aist" TargetMode="External"/><Relationship Id="rId2" Type="http://schemas.openxmlformats.org/officeDocument/2006/relationships/hyperlink" Target="http://vseigru.net/igry-raskraski/28229-igra-raskraska-ptits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dgames.net/playpuzzle/trio_2/208www.igraemsa.ru/igry-dlja-detej/pazly/besplatnyj-pazl-djujmovochka" TargetMode="External"/><Relationship Id="rId3" Type="http://schemas.openxmlformats.org/officeDocument/2006/relationships/hyperlink" Target="https://www.igraemsa.ru/igry-dlja-detej/igry-na-vnimanie-i-pamjat/labirinty/labirint-ptichka" TargetMode="External"/><Relationship Id="rId7" Type="http://schemas.openxmlformats.org/officeDocument/2006/relationships/hyperlink" Target="https://www.igraemsa.ru/igry-dlja-detej/pazly/besplatnyj-pazl-djujmovochka" TargetMode="External"/><Relationship Id="rId2" Type="http://schemas.openxmlformats.org/officeDocument/2006/relationships/hyperlink" Target="https://www.igraemsa.ru/igry-dlja-detej/pazly/pazl-gadkij-uten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graemsa.ru/igry-dlja-detej/pazly/pazl-dlja-detej-gusi-lebedi" TargetMode="External"/><Relationship Id="rId5" Type="http://schemas.openxmlformats.org/officeDocument/2006/relationships/hyperlink" Target="http://www.igraemsa.ru/igry-dlja-detej/igry-na-vnimanie-i-pamjat/labirinty/labirint-ptichka" TargetMode="External"/><Relationship Id="rId4" Type="http://schemas.openxmlformats.org/officeDocument/2006/relationships/hyperlink" Target="http://malysh.club/poznovarelnie_igry/72-detskaya-onlayn-igra-naydi-vseh-ptic.html" TargetMode="External"/><Relationship Id="rId9" Type="http://schemas.openxmlformats.org/officeDocument/2006/relationships/hyperlink" Target="https://grandgames.net/playpuzzle/lebedi_2/20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Перелётные птицы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32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1540" y="1362138"/>
            <a:ext cx="7348112" cy="476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3333CC"/>
                </a:solidFill>
              </a:rPr>
              <a:t>Найди всех птиц </a:t>
            </a:r>
            <a:endParaRPr lang="ru-RU" sz="4000" b="1" dirty="0">
              <a:solidFill>
                <a:srgbClr val="3333CC"/>
              </a:solidFill>
            </a:endParaRPr>
          </a:p>
        </p:txBody>
      </p:sp>
      <p:pic>
        <p:nvPicPr>
          <p:cNvPr id="4" name="Содержимое 3" descr="https://avatars.mds.yandex.net/get-pdb/2001933/98b7ccdd-d045-4a69-a32b-6ea6b7d8f709/s1200?webp=false"/>
          <p:cNvPicPr>
            <a:picLocks noGrp="1"/>
          </p:cNvPicPr>
          <p:nvPr>
            <p:ph idx="1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642910" y="1214422"/>
            <a:ext cx="7358114" cy="49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6643734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Отгадываем кроссворд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6429420" cy="605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Реши ребусы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ds02.infourok.ru/uploads/ex/061c/0003c323-ce72e338/img3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357298"/>
            <a:ext cx="40386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bigslide.ru/images/48/47291/831/img2.jpg"/>
          <p:cNvPicPr>
            <a:picLocks noGrp="1"/>
          </p:cNvPicPr>
          <p:nvPr>
            <p:ph sz="half" idx="2"/>
          </p:nvPr>
        </p:nvPicPr>
        <p:blipFill>
          <a:blip r:embed="rId3"/>
          <a:srcRect t="26923"/>
          <a:stretch>
            <a:fillRect/>
          </a:stretch>
        </p:blipFill>
        <p:spPr bwMode="auto">
          <a:xfrm>
            <a:off x="4648200" y="1428736"/>
            <a:ext cx="40386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2.infourok.ru/uploads/ex/0e61/00027f60-0778afcd/img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199936"/>
            <a:ext cx="6756427" cy="501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572428" cy="2968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333CC"/>
                </a:solidFill>
              </a:rPr>
              <a:t>Составь рассказ по картинкам  «Умная галка» </a:t>
            </a:r>
            <a:br>
              <a:rPr lang="ru-RU" sz="2800" b="1" dirty="0" smtClean="0">
                <a:solidFill>
                  <a:srgbClr val="3333CC"/>
                </a:solidFill>
              </a:rPr>
            </a:br>
            <a:endParaRPr lang="ru-RU" sz="2800" b="1" dirty="0">
              <a:solidFill>
                <a:srgbClr val="3333CC"/>
              </a:solidFill>
            </a:endParaRPr>
          </a:p>
        </p:txBody>
      </p:sp>
      <p:pic>
        <p:nvPicPr>
          <p:cNvPr id="4" name="Содержимое 3" descr="https://studfile.net/html/2706/1073/html_NNnDQiFz4l.fbsM/img-ymXcT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2153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Читаем по теме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Н.Сладков. Птицы весну принесли. Соловей поет. </a:t>
            </a:r>
          </a:p>
          <a:p>
            <a:r>
              <a:rPr lang="ru-RU" sz="6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http://ruslita.ru/13-glavnaya/162-ptichya-vesna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Иван Соколов-Микитов: «Найдёнов луг» (Рассказы): «Соловьи»; «Журавли»; «Лебеди»; </a:t>
            </a:r>
            <a:r>
              <a:rPr lang="ru-RU" sz="6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https://thelib.ru/books/sokolov_mikitov_iv/naydenov_lug_rasskazy-read-5.html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Виталий Бианки: «Подкидыш»; «Кукушонок» </a:t>
            </a:r>
            <a:r>
              <a:rPr lang="ru-RU" sz="6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https://skazki.rustih.ru/vitalij-bianki-kukushonok/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; «Наши птицы», «Мастера без топора. </a:t>
            </a:r>
            <a:r>
              <a:rPr lang="ru-RU" sz="6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https://skazki.rustih.ru/vitalij-bianki-mastera-bez-topora/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Василий Жуковский: «Жаворонок». </a:t>
            </a:r>
            <a:r>
              <a:rPr lang="ru-RU" sz="6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https://www.culture.ru/poems/17809/zhavoronok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Вера Чаплина: «Грач» »; </a:t>
            </a:r>
            <a:r>
              <a:rPr lang="ru-RU" sz="6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https://skazki.rustih.ru/vera-chaplina-grach/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«Птицы в нашем лесу». </a:t>
            </a:r>
          </a:p>
          <a:p>
            <a:r>
              <a:rPr lang="ru-RU" sz="6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https://dom-knig.com/read_468593-1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Алексей Плещеев: «Сельская песенка».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https://audioskazki-online.ru/podborki/raznoe/selskaya-pesenka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Михаил Пришвин: «Говорящий грач». </a:t>
            </a:r>
          </a:p>
          <a:p>
            <a:r>
              <a:rPr lang="ru-RU" sz="6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https://skazki.rustih.ru/mixail-prishvin-govoryashhij-grach/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Николай Сладков: «Ласточка»; «Про птиц»; 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«Грачи прилетели»; </a:t>
            </a:r>
            <a:r>
              <a:rPr lang="ru-RU" sz="6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https://dom-knig.com/read_317400-1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Трясогузкины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письма». </a:t>
            </a:r>
            <a:r>
              <a:rPr lang="ru-RU" sz="6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https://razdeti.ru/semeinaja-biblioteka/raskazy-dlja-detei/nikolai-sladkov-raskazy/sladkov-trjasoguzkiny-pisma.html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Георгий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Скребицкий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: «Скворушка»;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https://skazki.rustih.ru/georgij-skrebickij-skvorushka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5143536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3333CC"/>
                </a:solidFill>
              </a:rPr>
              <a:t>Штриховка </a:t>
            </a:r>
            <a:endParaRPr lang="ru-RU" b="1" dirty="0">
              <a:solidFill>
                <a:srgbClr val="3333CC"/>
              </a:solidFill>
            </a:endParaRPr>
          </a:p>
        </p:txBody>
      </p:sp>
      <p:pic>
        <p:nvPicPr>
          <p:cNvPr id="6" name="Содержимое 5" descr="http://xn----gtbdmbeft1bdk.net/images/paint/12921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14356"/>
            <a:ext cx="50720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1.bp.blogspot.com/-fy1k_0eQXkg/XKDuJ8Qz8aI/AAAAAAAAcJI/Yc549x4yvlMe38wv0qZaNG9aHfLX1VM_ACLcBGAs/s1600/453569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632900" cy="556751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214290"/>
            <a:ext cx="4500594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CC"/>
                </a:solidFill>
              </a:rPr>
              <a:t>Лабиринт</a:t>
            </a:r>
            <a:r>
              <a:rPr lang="ru-RU" dirty="0" smtClean="0">
                <a:solidFill>
                  <a:srgbClr val="3333CC"/>
                </a:solidFill>
              </a:rPr>
              <a:t> </a:t>
            </a:r>
            <a:endParaRPr lang="ru-RU" dirty="0">
              <a:solidFill>
                <a:srgbClr val="3333CC"/>
              </a:solidFill>
            </a:endParaRPr>
          </a:p>
        </p:txBody>
      </p:sp>
      <p:pic>
        <p:nvPicPr>
          <p:cNvPr id="11" name="Рисунок 10" descr="https://thumbs.dreamstime.com/b/%D0%BB%D0%B0%D0%B1%D0%B8%D1%80%D0%B8%D0%BD%D1%82-%D0%BF%D1%82%D0%B8%D1%86%D0%B0-3152507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928670"/>
            <a:ext cx="411322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iseti.ru/images/library/tasks/labyrinth/ptenzi-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85765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i.pinimg.com/736x/22/d6/92/22d692f21210e935c55a182de6a757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794"/>
            <a:ext cx="4214842" cy="5643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429288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CC"/>
                </a:solidFill>
              </a:rPr>
              <a:t>Графический диктант </a:t>
            </a:r>
            <a:endParaRPr lang="ru-RU" b="1" dirty="0">
              <a:solidFill>
                <a:srgbClr val="3333CC"/>
              </a:solidFill>
            </a:endParaRPr>
          </a:p>
        </p:txBody>
      </p:sp>
      <p:pic>
        <p:nvPicPr>
          <p:cNvPr id="4" name="Содержимое 3" descr="C:\Users\User\Desktop\документы\ПЛАНЫ\План МОЙ\29  Перелетные птицы\журавль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47863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oshkolnik39.ru/modules_cwrk/import/files_output/images/items/c000033175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786348" cy="5840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500858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CC"/>
                </a:solidFill>
              </a:rPr>
              <a:t>Выкладываем из спичек </a:t>
            </a:r>
            <a:endParaRPr lang="ru-RU" b="1" dirty="0">
              <a:solidFill>
                <a:srgbClr val="3333CC"/>
              </a:solidFill>
            </a:endParaRPr>
          </a:p>
        </p:txBody>
      </p:sp>
      <p:pic>
        <p:nvPicPr>
          <p:cNvPr id="4" name="Содержимое 3" descr="C:\Users\User\Desktop\документы\ПЛАНЫ\План МОЙ\29  Перелетные птицы\развиавающ задан\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81439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ed-kopilka.ru/upload/blogs2/2016/6/41937_fa6cefd47d1b6574419045fa3207b882.gif.jpg"/>
          <p:cNvPicPr/>
          <p:nvPr/>
        </p:nvPicPr>
        <p:blipFill>
          <a:blip r:embed="rId2"/>
          <a:srcRect t="1162" r="7865"/>
          <a:stretch>
            <a:fillRect/>
          </a:stretch>
        </p:blipFill>
        <p:spPr bwMode="auto">
          <a:xfrm>
            <a:off x="1604962" y="928670"/>
            <a:ext cx="69675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6472254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 отличия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71546"/>
            <a:ext cx="5620568" cy="562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0"/>
            <a:ext cx="4429156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Посчитай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https://i.pinimg.com/736x/e7/e5/5a/e7e55aa120a50b1f315cbe04450dce75--farm-animals-math.jpg"/>
          <p:cNvPicPr>
            <a:picLocks noGrp="1"/>
          </p:cNvPicPr>
          <p:nvPr>
            <p:ph sz="half" idx="1"/>
          </p:nvPr>
        </p:nvPicPr>
        <p:blipFill>
          <a:blip r:embed="rId2"/>
          <a:srcRect t="6897" r="3213" b="4597"/>
          <a:stretch>
            <a:fillRect/>
          </a:stretch>
        </p:blipFill>
        <p:spPr bwMode="auto">
          <a:xfrm>
            <a:off x="428596" y="785794"/>
            <a:ext cx="421481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i.pinimg.com/736x/21/11/12/211112b43f6a9cf35ad57d2b050e9023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57232"/>
            <a:ext cx="3714777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.pinimg.com/736x/6c/d7/63/6cd763c936a7c11ec5ea183fe74b43f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385765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3.infourok.ru/uploads/ex/0fb5/0003307c-3671b9ed/hello_html_mca3c73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71480"/>
            <a:ext cx="4086217" cy="583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75" y="0"/>
            <a:ext cx="5572125" cy="6540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Реши и раскрась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User\Desktop\документы\ПЛАНЫ\План МОЙ\29  Перелетные птицы\развиавающ задан\9785995109297-1.jpg"/>
          <p:cNvPicPr/>
          <p:nvPr/>
        </p:nvPicPr>
        <p:blipFill>
          <a:blip r:embed="rId2"/>
          <a:srcRect t="5567" r="3704" b="5354"/>
          <a:stretch>
            <a:fillRect/>
          </a:stretch>
        </p:blipFill>
        <p:spPr bwMode="auto">
          <a:xfrm>
            <a:off x="2571736" y="928670"/>
            <a:ext cx="47863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ds04.infourok.ru/uploads/ex/0b9b/0008f8c2-173cfa69/hello_html_m163df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4748193" cy="633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07223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Соедини по цифрам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User\Desktop\документы\ПЛАНЫ\План МОЙ\29  Перелетные птицы\развиавающ задан\f8af2036dfa9657caabed2b38a5594cc.jpg"/>
          <p:cNvPicPr/>
          <p:nvPr/>
        </p:nvPicPr>
        <p:blipFill>
          <a:blip r:embed="rId2"/>
          <a:srcRect r="3774" b="5706"/>
          <a:stretch>
            <a:fillRect/>
          </a:stretch>
        </p:blipFill>
        <p:spPr bwMode="auto">
          <a:xfrm>
            <a:off x="285720" y="1214422"/>
            <a:ext cx="39290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Desktop\документы\ПЛАНЫ\План МОЙ\29  Перелетные птицы\coloring-on-the-points4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142984"/>
            <a:ext cx="3387950" cy="4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85919" y="274638"/>
            <a:ext cx="6429420" cy="939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Аппликация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Содержимое 9" descr="https://www.maam.ru/upload/blogs/detsad-1105500-1491141498.jpg"/>
          <p:cNvPicPr>
            <a:picLocks/>
          </p:cNvPicPr>
          <p:nvPr/>
        </p:nvPicPr>
        <p:blipFill>
          <a:blip r:embed="rId2"/>
          <a:srcRect l="2405" t="5555" r="1871" b="9401"/>
          <a:stretch>
            <a:fillRect/>
          </a:stretch>
        </p:blipFill>
        <p:spPr bwMode="auto">
          <a:xfrm>
            <a:off x="428598" y="1142986"/>
            <a:ext cx="81439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9"/>
            <a:ext cx="4572032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сделать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s://i.pinimg.com/736x/28/c2/5f/28c25f4c027decd2d832dfbfa999ccfe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8" y="785795"/>
            <a:ext cx="4429124" cy="534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i.pinimg.com/originals/ea/ad/6a/eaad6a3f0a8c2a8cb29726fb7ccbfc5b.gif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3857652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Видео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  <a:hlinkClick r:id="rId2"/>
              </a:rPr>
              <a:t>https://www.youtube.com/watch?time_continue=17&amp;v=S2JbAE0grwM&amp;feature=emb_title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0716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hlinkClick r:id="rId3"/>
              </a:rPr>
              <a:t>https://www.youtube.com/watch?v=gEBJcxzZX3c&amp;feature=emb_logo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714621"/>
            <a:ext cx="3606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https://ok.ru/video/1158917196531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357298"/>
            <a:ext cx="3491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hlinkClick r:id="rId5"/>
              </a:rPr>
              <a:t>https://youtu.be/HB2YddmUO9o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14324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hlinkClick r:id="rId6"/>
              </a:rPr>
              <a:t>https://yandex.ru/video/preview?filmId=10700775871061884071&amp;text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14679" y="285729"/>
            <a:ext cx="3286148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Лепка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s://www.maam.ru/upload/blogs/detsad-1120446-1507967270.jpg"/>
          <p:cNvPicPr/>
          <p:nvPr/>
        </p:nvPicPr>
        <p:blipFill>
          <a:blip r:embed="rId2"/>
          <a:srcRect t="20553" r="889" b="7905"/>
          <a:stretch>
            <a:fillRect/>
          </a:stretch>
        </p:blipFill>
        <p:spPr bwMode="auto">
          <a:xfrm>
            <a:off x="361951" y="1150918"/>
            <a:ext cx="8420100" cy="455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2" y="0"/>
            <a:ext cx="7000924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Алгоритм выполнения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s://i.pinimg.com/736x/dd/cf/38/ddcf38508bbef46f9bb9eb1fa1ff2ef0.jpg"/>
          <p:cNvPicPr>
            <a:picLocks noGrp="1"/>
          </p:cNvPicPr>
          <p:nvPr>
            <p:ph sz="half" idx="1"/>
          </p:nvPr>
        </p:nvPicPr>
        <p:blipFill>
          <a:blip r:embed="rId2"/>
          <a:srcRect l="2624" t="1495" r="2698" b="3488"/>
          <a:stretch>
            <a:fillRect/>
          </a:stretch>
        </p:blipFill>
        <p:spPr bwMode="auto">
          <a:xfrm>
            <a:off x="214283" y="785794"/>
            <a:ext cx="428151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pptcloud3.ams3.digitaloceanspaces.com/slides/pics/002/574/851/original/Slide8.jpg?1488668403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7" y="857232"/>
            <a:ext cx="421484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86051" y="214290"/>
            <a:ext cx="4000528" cy="9397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Рисование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s://www.maam.ru/upload/blogs/detsad-173790-1404038126.jpg"/>
          <p:cNvPicPr/>
          <p:nvPr/>
        </p:nvPicPr>
        <p:blipFill>
          <a:blip r:embed="rId2"/>
          <a:srcRect l="1619" t="4796" r="1079" b="6954"/>
          <a:stretch>
            <a:fillRect/>
          </a:stretch>
        </p:blipFill>
        <p:spPr bwMode="auto">
          <a:xfrm>
            <a:off x="285722" y="1000108"/>
            <a:ext cx="864399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Алгоритм выполнения </a:t>
            </a:r>
            <a:endParaRPr lang="ru-RU" dirty="0"/>
          </a:p>
        </p:txBody>
      </p:sp>
      <p:pic>
        <p:nvPicPr>
          <p:cNvPr id="7" name="Рисунок 6" descr="https://avatars.mds.yandex.net/get-pdb/1025599/8a04f77b-9c32-4658-b2db-723a12ef6a27/s1200?webp=false"/>
          <p:cNvPicPr/>
          <p:nvPr/>
        </p:nvPicPr>
        <p:blipFill>
          <a:blip r:embed="rId2">
            <a:lum bright="20000"/>
          </a:blip>
          <a:srcRect b="54344"/>
          <a:stretch>
            <a:fillRect/>
          </a:stretch>
        </p:blipFill>
        <p:spPr bwMode="auto">
          <a:xfrm>
            <a:off x="181932" y="1314450"/>
            <a:ext cx="8780139" cy="511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1" y="274639"/>
            <a:ext cx="7758139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Нетрадиционное рисование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s://ic.pics.livejournal.com/sarycheva_s/35611824/451167/451167_6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3" y="857232"/>
            <a:ext cx="5357851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3" y="274638"/>
            <a:ext cx="7472387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CC"/>
                </a:solidFill>
              </a:rPr>
              <a:t>Нетрадиционная аппликация </a:t>
            </a:r>
            <a:endParaRPr lang="ru-RU" b="1" dirty="0">
              <a:solidFill>
                <a:srgbClr val="3333CC"/>
              </a:solidFill>
            </a:endParaRPr>
          </a:p>
        </p:txBody>
      </p:sp>
      <p:pic>
        <p:nvPicPr>
          <p:cNvPr id="3" name="Рисунок 2" descr="https://www.maam.ru/upload/blogs/detsad-1458222-1544619642.jpg"/>
          <p:cNvPicPr/>
          <p:nvPr/>
        </p:nvPicPr>
        <p:blipFill>
          <a:blip r:embed="rId2"/>
          <a:srcRect l="6519" t="11265" r="8148" b="8498"/>
          <a:stretch>
            <a:fillRect/>
          </a:stretch>
        </p:blipFill>
        <p:spPr bwMode="auto">
          <a:xfrm>
            <a:off x="1004888" y="914681"/>
            <a:ext cx="7424765" cy="558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5" y="1"/>
            <a:ext cx="6858048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3333CC"/>
                </a:solidFill>
              </a:rPr>
              <a:t>Нетрадиционная лепка </a:t>
            </a:r>
            <a:endParaRPr lang="ru-RU" b="1" dirty="0">
              <a:solidFill>
                <a:srgbClr val="3333CC"/>
              </a:solidFill>
            </a:endParaRPr>
          </a:p>
        </p:txBody>
      </p:sp>
      <p:pic>
        <p:nvPicPr>
          <p:cNvPr id="1026" name="Picture 2" descr="http://gallery.coikonkurs.ru/download.php?id=34846&amp;preview=1&amp;max_size=7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9"/>
            <a:ext cx="8001024" cy="5465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758006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 бросового материала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https://img1.liveinternet.ru/images/attach/d/2/150/249/150249475_b8pSXwp0Vb0.jpg"/>
          <p:cNvPicPr>
            <a:picLocks noGrp="1"/>
          </p:cNvPicPr>
          <p:nvPr>
            <p:ph sz="half" idx="1"/>
          </p:nvPr>
        </p:nvPicPr>
        <p:blipFill>
          <a:blip r:embed="rId2"/>
          <a:srcRect l="11224" t="3205" r="9246" b="1923"/>
          <a:stretch>
            <a:fillRect/>
          </a:stretch>
        </p:blipFill>
        <p:spPr bwMode="auto">
          <a:xfrm>
            <a:off x="285720" y="1142984"/>
            <a:ext cx="3873495" cy="49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28670"/>
            <a:ext cx="4038600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CC"/>
                </a:solidFill>
              </a:rPr>
              <a:t>Конструируем из бумаги </a:t>
            </a:r>
            <a:endParaRPr lang="ru-RU" b="1" dirty="0">
              <a:solidFill>
                <a:srgbClr val="3333CC"/>
              </a:solidFill>
            </a:endParaRPr>
          </a:p>
        </p:txBody>
      </p:sp>
      <p:pic>
        <p:nvPicPr>
          <p:cNvPr id="5" name="Содержимое 4" descr="C:\Users\User\Desktop\документы\ПЛАНЫ\План МОЙ\29  Перелетные птицы\image0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000108"/>
            <a:ext cx="4038600" cy="496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8775" y="1285860"/>
            <a:ext cx="3855450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CC"/>
                </a:solidFill>
              </a:rPr>
              <a:t>Оригами </a:t>
            </a:r>
            <a:endParaRPr lang="ru-RU" b="1" dirty="0">
              <a:solidFill>
                <a:srgbClr val="3333CC"/>
              </a:solidFill>
            </a:endParaRPr>
          </a:p>
        </p:txBody>
      </p:sp>
      <p:pic>
        <p:nvPicPr>
          <p:cNvPr id="7" name="Содержимое 6" descr="https://novamett.ru/images/bumaga/lebedi/swsh/gram10_thum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501122" cy="519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m4i3Tw5dQUU/VGuIoKXSx2I/AAAAAAAAA-4/AVch-ojc8dI/s1600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"/>
            <a:ext cx="607222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397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</a:rPr>
              <a:t>Конструируем из природного материала </a:t>
            </a:r>
            <a:endParaRPr lang="ru-RU" sz="3200" b="1" dirty="0">
              <a:solidFill>
                <a:srgbClr val="3333CC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54481"/>
            <a:ext cx="4214842" cy="610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3" y="274638"/>
            <a:ext cx="5643603" cy="796908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Онлаин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раскраски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http://vseigru.net/igry-raskraski/28229-igra-raskraska-ptits.html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https://www.igraemsa.ru/igry-dlja-detej/risovalki/pticy/raskraska-aist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CC"/>
                </a:solidFill>
              </a:rPr>
              <a:t>Эксперименты  дома </a:t>
            </a:r>
            <a:endParaRPr lang="ru-RU" b="1" dirty="0">
              <a:solidFill>
                <a:srgbClr val="3333CC"/>
              </a:solidFill>
            </a:endParaRPr>
          </a:p>
        </p:txBody>
      </p:sp>
      <p:pic>
        <p:nvPicPr>
          <p:cNvPr id="4" name="Содержимое 3" descr="https://ds04.infourok.ru/uploads/ex/12de/0005f2c5-a450cb10/img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572560" cy="526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Онлаин</a:t>
            </a:r>
            <a:r>
              <a:rPr lang="ru-RU" dirty="0" smtClean="0">
                <a:solidFill>
                  <a:srgbClr val="FF0000"/>
                </a:solidFill>
              </a:rPr>
              <a:t> игры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Georgia" pitchFamily="18" charset="0"/>
                <a:hlinkClick r:id="rId2"/>
              </a:rPr>
              <a:t>https://www.igraemsa.ru/igry-dlja-detej/pazly/pazl-gadkij-utenok</a:t>
            </a:r>
            <a:endParaRPr lang="ru-RU" sz="14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Georgia" pitchFamily="18" charset="0"/>
                <a:hlinkClick r:id="rId3"/>
              </a:rPr>
              <a:t>https</a:t>
            </a:r>
            <a:r>
              <a:rPr lang="en-US" sz="1400" dirty="0" smtClean="0">
                <a:latin typeface="Georgia" pitchFamily="18" charset="0"/>
                <a:hlinkClick r:id="rId3"/>
              </a:rPr>
              <a:t>://</a:t>
            </a:r>
            <a:r>
              <a:rPr lang="en-US" sz="1400" dirty="0" smtClean="0">
                <a:latin typeface="Georgia" pitchFamily="18" charset="0"/>
                <a:hlinkClick r:id="rId4"/>
              </a:rPr>
              <a:t>http://</a:t>
            </a:r>
            <a:r>
              <a:rPr lang="en-US" sz="1400" dirty="0" smtClean="0">
                <a:latin typeface="Georgia" pitchFamily="18" charset="0"/>
                <a:hlinkClick r:id="rId4"/>
              </a:rPr>
              <a:t>malysh.club/poznovarelnie_igry/72-detskaya-onlayn-igra-naydi-vseh-ptic.html</a:t>
            </a:r>
            <a:r>
              <a:rPr lang="en-US" sz="1400" dirty="0" smtClean="0">
                <a:latin typeface="Georgia" pitchFamily="18" charset="0"/>
                <a:hlinkClick r:id="rId5"/>
              </a:rPr>
              <a:t>www</a:t>
            </a:r>
            <a:r>
              <a:rPr lang="en-US" sz="1400" dirty="0" smtClean="0">
                <a:latin typeface="Georgia" pitchFamily="18" charset="0"/>
                <a:hlinkClick r:id="rId6"/>
              </a:rPr>
              <a:t>https://</a:t>
            </a:r>
            <a:r>
              <a:rPr lang="en-US" sz="1400" dirty="0" smtClean="0">
                <a:latin typeface="Georgia" pitchFamily="18" charset="0"/>
                <a:hlinkClick r:id="rId6"/>
              </a:rPr>
              <a:t>www.igraemsa.ru/igry-dlja-detej/pazly/pazl-dlja-detej-gusi-lebedi</a:t>
            </a:r>
            <a:r>
              <a:rPr lang="en-US" sz="1400" dirty="0" smtClean="0">
                <a:latin typeface="Georgia" pitchFamily="18" charset="0"/>
                <a:hlinkClick r:id="rId5"/>
              </a:rPr>
              <a:t>.igraemsa.ru/igry-dlja-detej/igry-na-vnimanie-i-pamjat/labirinty/labirint-ptichka</a:t>
            </a:r>
            <a:r>
              <a:rPr lang="en-US" sz="1400" dirty="0" smtClean="0">
                <a:latin typeface="Georgia" pitchFamily="18" charset="0"/>
                <a:hlinkClick r:id="rId7"/>
              </a:rPr>
              <a:t>https</a:t>
            </a:r>
            <a:r>
              <a:rPr lang="en-US" sz="1400" dirty="0" smtClean="0">
                <a:latin typeface="Georgia" pitchFamily="18" charset="0"/>
                <a:hlinkClick r:id="rId7"/>
              </a:rPr>
              <a:t>://</a:t>
            </a:r>
            <a:endParaRPr lang="ru-RU" sz="1400" dirty="0" smtClean="0">
              <a:latin typeface="Georgia" pitchFamily="18" charset="0"/>
              <a:hlinkClick r:id="rId7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Georgia" pitchFamily="18" charset="0"/>
                <a:hlinkClick r:id="rId8"/>
              </a:rPr>
              <a:t>https://</a:t>
            </a:r>
            <a:r>
              <a:rPr lang="en-US" sz="1400" dirty="0" smtClean="0">
                <a:latin typeface="Georgia" pitchFamily="18" charset="0"/>
                <a:hlinkClick r:id="rId8"/>
              </a:rPr>
              <a:t>grandgames.net/playpuzzle/trio_2/208www.igraemsa.ru/igry-dlja-detej/pazly/besplatnyj-pazl-djujmovochka</a:t>
            </a:r>
            <a:endParaRPr lang="ru-RU" sz="14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Georgia" pitchFamily="18" charset="0"/>
                <a:hlinkClick r:id="rId9"/>
              </a:rPr>
              <a:t>https://</a:t>
            </a:r>
            <a:r>
              <a:rPr lang="en-US" sz="1400" dirty="0" smtClean="0">
                <a:latin typeface="Georgia" pitchFamily="18" charset="0"/>
                <a:hlinkClick r:id="rId9"/>
              </a:rPr>
              <a:t>grandgames.net/playpuzzle/lebedi_2/208</a:t>
            </a:r>
            <a:endParaRPr lang="ru-RU" sz="14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03.fotocdn.net/s119/4989a6aba020a2fe/public_pin_m/2712836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1"/>
            <a:ext cx="484663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un9-56.userapi.com/c621816/v621816248/1a10d/i32jLhKKj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2496"/>
            <a:ext cx="4289424" cy="6575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ped-kopilka.ru/upload/blogs2/2016/6/41937_67ffa7b4909afae3f35739c8c9941f81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940"/>
            <a:ext cx="8929718" cy="6162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ed-kopilka.ru/upload/blogs2/2016/6/41937_c0f598382a7ded64f1de823e7a8de756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84411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.mycdn.me/i?r=AyH4iRPQ2q0otWIFepML2LxRNNQAXAtvD5Tgkke7qNsR2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-21840"/>
            <a:ext cx="4857784" cy="687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142</Words>
  <PresentationFormat>Экран (4:3)</PresentationFormat>
  <Paragraphs>60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Перелётные птицы </vt:lpstr>
      <vt:lpstr>Слайд 2</vt:lpstr>
      <vt:lpstr>Видео </vt:lpstr>
      <vt:lpstr>Слайд 4</vt:lpstr>
      <vt:lpstr>Слайд 5</vt:lpstr>
      <vt:lpstr>Слайд 6</vt:lpstr>
      <vt:lpstr>Слайд 7</vt:lpstr>
      <vt:lpstr>Слайд 8</vt:lpstr>
      <vt:lpstr>Слайд 9</vt:lpstr>
      <vt:lpstr>Найди всех птиц </vt:lpstr>
      <vt:lpstr>Отгадываем кроссворд </vt:lpstr>
      <vt:lpstr>Реши ребусы </vt:lpstr>
      <vt:lpstr>Слайд 13</vt:lpstr>
      <vt:lpstr>Составь рассказ по картинкам  «Умная галка»  </vt:lpstr>
      <vt:lpstr>Читаем по теме </vt:lpstr>
      <vt:lpstr>Штриховка </vt:lpstr>
      <vt:lpstr>Лабиринт </vt:lpstr>
      <vt:lpstr>Слайд 18</vt:lpstr>
      <vt:lpstr>Графический диктант </vt:lpstr>
      <vt:lpstr>Выкладываем из спичек </vt:lpstr>
      <vt:lpstr>Слайд 21</vt:lpstr>
      <vt:lpstr>Найди отличия</vt:lpstr>
      <vt:lpstr>Посчитай </vt:lpstr>
      <vt:lpstr>Слайд 24</vt:lpstr>
      <vt:lpstr>Реши и раскрась </vt:lpstr>
      <vt:lpstr>Слайд 26</vt:lpstr>
      <vt:lpstr>Соедини по цифрам </vt:lpstr>
      <vt:lpstr>Аппликация </vt:lpstr>
      <vt:lpstr>Как сделать </vt:lpstr>
      <vt:lpstr>Лепка </vt:lpstr>
      <vt:lpstr>Алгоритм выполнения </vt:lpstr>
      <vt:lpstr>Рисование </vt:lpstr>
      <vt:lpstr>Алгоритм выполнения </vt:lpstr>
      <vt:lpstr>Нетрадиционное рисование </vt:lpstr>
      <vt:lpstr>Нетрадиционная аппликация </vt:lpstr>
      <vt:lpstr>Нетрадиционная лепка </vt:lpstr>
      <vt:lpstr>Из бросового материала </vt:lpstr>
      <vt:lpstr>Конструируем из бумаги </vt:lpstr>
      <vt:lpstr>Оригами </vt:lpstr>
      <vt:lpstr>Конструируем из природного материала </vt:lpstr>
      <vt:lpstr>Онлаин раскраски </vt:lpstr>
      <vt:lpstr>Эксперименты  дома </vt:lpstr>
      <vt:lpstr>Онлаин игры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</dc:title>
  <dc:creator>User</dc:creator>
  <cp:lastModifiedBy>User</cp:lastModifiedBy>
  <cp:revision>31</cp:revision>
  <dcterms:created xsi:type="dcterms:W3CDTF">2020-04-07T04:01:21Z</dcterms:created>
  <dcterms:modified xsi:type="dcterms:W3CDTF">2020-04-08T09:41:27Z</dcterms:modified>
</cp:coreProperties>
</file>