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58" r:id="rId5"/>
    <p:sldId id="259" r:id="rId6"/>
    <p:sldId id="260" r:id="rId7"/>
    <p:sldId id="261" r:id="rId8"/>
    <p:sldId id="284" r:id="rId9"/>
    <p:sldId id="291" r:id="rId10"/>
    <p:sldId id="300" r:id="rId11"/>
    <p:sldId id="268" r:id="rId12"/>
    <p:sldId id="290" r:id="rId13"/>
    <p:sldId id="295" r:id="rId14"/>
    <p:sldId id="264" r:id="rId15"/>
    <p:sldId id="289" r:id="rId16"/>
    <p:sldId id="288" r:id="rId17"/>
    <p:sldId id="292" r:id="rId18"/>
    <p:sldId id="266" r:id="rId19"/>
    <p:sldId id="285" r:id="rId20"/>
    <p:sldId id="269" r:id="rId21"/>
    <p:sldId id="286" r:id="rId22"/>
    <p:sldId id="297" r:id="rId23"/>
    <p:sldId id="296" r:id="rId24"/>
    <p:sldId id="272" r:id="rId25"/>
    <p:sldId id="287" r:id="rId26"/>
    <p:sldId id="270" r:id="rId27"/>
    <p:sldId id="271" r:id="rId28"/>
    <p:sldId id="262" r:id="rId29"/>
    <p:sldId id="278" r:id="rId30"/>
    <p:sldId id="279" r:id="rId31"/>
    <p:sldId id="299" r:id="rId32"/>
    <p:sldId id="280" r:id="rId33"/>
    <p:sldId id="282" r:id="rId34"/>
    <p:sldId id="267" r:id="rId35"/>
    <p:sldId id="283" r:id="rId36"/>
    <p:sldId id="293" r:id="rId37"/>
    <p:sldId id="294" r:id="rId38"/>
    <p:sldId id="298" r:id="rId39"/>
    <p:sldId id="265" r:id="rId40"/>
    <p:sldId id="27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Сельскохозяйственные</a:t>
            </a:r>
            <a:b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  работы, </a:t>
            </a:r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хлеб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окументы\ПЛАНЫ\План МОЙ\31 Сельскохоз работы\s1200 (2).jpg"/>
          <p:cNvPicPr/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285720" y="714356"/>
            <a:ext cx="8643998" cy="579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70" y="214290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Составь рассказ </a:t>
            </a:r>
            <a:endParaRPr lang="ru-RU" sz="28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окументы\ПЛАНЫ\План МОЙ\31 Сельскохоз работы\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630" y="642918"/>
            <a:ext cx="67917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87/001382fe-9f681eae/hello_html_59096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42955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andia.ru/text/80/594/images/img9_4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52149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окументы\ПЛАНЫ\План МОЙ\31 Сельскохоз работы\img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62" cy="535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lide-share.ru/slide/2489119.jpeg"/>
          <p:cNvPicPr/>
          <p:nvPr/>
        </p:nvPicPr>
        <p:blipFill>
          <a:blip r:embed="rId2"/>
          <a:srcRect l="11775" t="14286" r="12947" b="33774"/>
          <a:stretch>
            <a:fillRect/>
          </a:stretch>
        </p:blipFill>
        <p:spPr bwMode="auto">
          <a:xfrm>
            <a:off x="214282" y="357166"/>
            <a:ext cx="5419744" cy="280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ubilya.ru/sites/default/files/rebus_bara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6667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368/00061de7-5259fbd5/1/img83.jpg"/>
          <p:cNvPicPr/>
          <p:nvPr/>
        </p:nvPicPr>
        <p:blipFill>
          <a:blip r:embed="rId2"/>
          <a:srcRect l="3837" t="4233" r="2628" b="4762"/>
          <a:stretch>
            <a:fillRect/>
          </a:stretch>
        </p:blipFill>
        <p:spPr bwMode="auto">
          <a:xfrm>
            <a:off x="214282" y="357166"/>
            <a:ext cx="4581533" cy="317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www.graycell.ru/graph/rebus/Rebus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929066"/>
            <a:ext cx="4581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251/0000ecb0-ec5f974d/img20.jpg"/>
          <p:cNvPicPr/>
          <p:nvPr/>
        </p:nvPicPr>
        <p:blipFill>
          <a:blip r:embed="rId2"/>
          <a:srcRect l="3837" t="9171" r="3819" b="6878"/>
          <a:stretch>
            <a:fillRect/>
          </a:stretch>
        </p:blipFill>
        <p:spPr bwMode="auto">
          <a:xfrm>
            <a:off x="642910" y="785794"/>
            <a:ext cx="7786742" cy="470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Опыт прорастания семян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окументы\ПЛАНЫ\План МОЙ\31 Сельскохоз работы\Задание Чего не хватает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185" y="1009948"/>
            <a:ext cx="7199630" cy="483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окументы\ПЛАНЫ\План МОЙ\31 Сельскохоз работы\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8580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документы\ПЛАНЫ\План МОЙ\31 Сельскохоз работы\img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ata14.i.gallery.ru/albums/gallery/122338-00144-42134669-m750x740-u10d2a.jpg"/>
          <p:cNvPicPr/>
          <p:nvPr/>
        </p:nvPicPr>
        <p:blipFill>
          <a:blip r:embed="rId2"/>
          <a:srcRect l="4527" t="20946" r="6438" b="31668"/>
          <a:stretch>
            <a:fillRect/>
          </a:stretch>
        </p:blipFill>
        <p:spPr bwMode="auto">
          <a:xfrm>
            <a:off x="214282" y="0"/>
            <a:ext cx="47863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документы\ПЛАНЫ\План МОЙ\31 Сельскохоз работы\16.jpg"/>
          <p:cNvPicPr/>
          <p:nvPr/>
        </p:nvPicPr>
        <p:blipFill>
          <a:blip r:embed="rId3"/>
          <a:srcRect t="14629" r="3601" b="10303"/>
          <a:stretch>
            <a:fillRect/>
          </a:stretch>
        </p:blipFill>
        <p:spPr bwMode="auto">
          <a:xfrm>
            <a:off x="4929190" y="2928934"/>
            <a:ext cx="385765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окументы\ПЛАНЫ\План МОЙ\31 Сельскохоз работы\img18.jpg"/>
          <p:cNvPicPr/>
          <p:nvPr/>
        </p:nvPicPr>
        <p:blipFill>
          <a:blip r:embed="rId2"/>
          <a:srcRect l="10520" t="39306" r="60300" b="46389"/>
          <a:stretch>
            <a:fillRect/>
          </a:stretch>
        </p:blipFill>
        <p:spPr bwMode="auto">
          <a:xfrm>
            <a:off x="857224" y="428604"/>
            <a:ext cx="7199630" cy="264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документы\ПЛАНЫ\План МОЙ\31 Сельскохоз работы\6211f6364f592198ea1888bc4cc98840.jpg"/>
          <p:cNvPicPr/>
          <p:nvPr/>
        </p:nvPicPr>
        <p:blipFill>
          <a:blip r:embed="rId3"/>
          <a:srcRect t="50280"/>
          <a:stretch>
            <a:fillRect/>
          </a:stretch>
        </p:blipFill>
        <p:spPr bwMode="auto">
          <a:xfrm>
            <a:off x="785786" y="3357562"/>
            <a:ext cx="719963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ook24.ua/upload/iblock/90f/90f525c9592b6d6c872a2a893335ad3d.jpg"/>
          <p:cNvPicPr/>
          <p:nvPr/>
        </p:nvPicPr>
        <p:blipFill>
          <a:blip r:embed="rId2"/>
          <a:srcRect t="7059" r="1966" b="10686"/>
          <a:stretch>
            <a:fillRect/>
          </a:stretch>
        </p:blipFill>
        <p:spPr bwMode="auto">
          <a:xfrm>
            <a:off x="1928794" y="214290"/>
            <a:ext cx="550072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sad-kitty.ru/uploads/posts/2018-09/1536545658_1.jpg"/>
          <p:cNvPicPr/>
          <p:nvPr/>
        </p:nvPicPr>
        <p:blipFill>
          <a:blip r:embed="rId2"/>
          <a:srcRect t="48585" r="74500"/>
          <a:stretch>
            <a:fillRect/>
          </a:stretch>
        </p:blipFill>
        <p:spPr bwMode="auto">
          <a:xfrm>
            <a:off x="1528873" y="357167"/>
            <a:ext cx="5757771" cy="597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lenkajastrana.my1.ru/96/28.gif"/>
          <p:cNvPicPr/>
          <p:nvPr/>
        </p:nvPicPr>
        <p:blipFill>
          <a:blip r:embed="rId2"/>
          <a:srcRect t="5343" r="941"/>
          <a:stretch>
            <a:fillRect/>
          </a:stretch>
        </p:blipFill>
        <p:spPr bwMode="auto">
          <a:xfrm>
            <a:off x="642910" y="214290"/>
            <a:ext cx="72866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okuloncesikaynak.com/wp-content/uploads/2015/06/Mazes-for-Kids-002-1024x724.jpg"/>
          <p:cNvPicPr/>
          <p:nvPr/>
        </p:nvPicPr>
        <p:blipFill>
          <a:blip r:embed="rId2"/>
          <a:srcRect l="5821" t="3745" r="6730" b="4682"/>
          <a:stretch>
            <a:fillRect/>
          </a:stretch>
        </p:blipFill>
        <p:spPr bwMode="auto">
          <a:xfrm>
            <a:off x="214282" y="0"/>
            <a:ext cx="435771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документы\ПЛАНЫ\План МОЙ\31 Сельскохоз работы\2055642-9c5e7c56fd1cb08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214686"/>
            <a:ext cx="495515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Найди отличия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ds04.infourok.ru/uploads/ex/05b3/0003fd52-a6201362/img5.jpg"/>
          <p:cNvPicPr/>
          <p:nvPr/>
        </p:nvPicPr>
        <p:blipFill>
          <a:blip r:embed="rId2"/>
          <a:srcRect t="7936" r="3290" b="4762"/>
          <a:stretch>
            <a:fillRect/>
          </a:stretch>
        </p:blipFill>
        <p:spPr bwMode="auto">
          <a:xfrm>
            <a:off x="714348" y="785794"/>
            <a:ext cx="69627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b7/13/8e/b7138e46ddb848de4c15e2e04a023438.jpg"/>
          <p:cNvPicPr/>
          <p:nvPr/>
        </p:nvPicPr>
        <p:blipFill>
          <a:blip r:embed="rId2"/>
          <a:srcRect l="4480" t="2429" r="3680"/>
          <a:stretch>
            <a:fillRect/>
          </a:stretch>
        </p:blipFill>
        <p:spPr bwMode="auto">
          <a:xfrm>
            <a:off x="1214414" y="1000108"/>
            <a:ext cx="4559043" cy="54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45-6kc5a8as3a.xn--p1ai/wp-content/uploads/2015/11/IMG_189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91510" cy="603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окументы\ПЛАНЫ\План МОЙ\31 Сельскохоз работы\s1200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285728"/>
            <a:ext cx="400049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.pinimg.com/736x/a2/83/e1/a283e14a3e8f45df58b160fd100fe328.jpg"/>
          <p:cNvPicPr/>
          <p:nvPr/>
        </p:nvPicPr>
        <p:blipFill>
          <a:blip r:embed="rId3">
            <a:lum bright="10000"/>
          </a:blip>
          <a:srcRect l="10924" t="2790" r="5882"/>
          <a:stretch>
            <a:fillRect/>
          </a:stretch>
        </p:blipFill>
        <p:spPr bwMode="auto">
          <a:xfrm>
            <a:off x="4214810" y="214290"/>
            <a:ext cx="4714908" cy="647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11bd/00033284-f8021871/hello_html_102a58d7.jpg"/>
          <p:cNvPicPr/>
          <p:nvPr/>
        </p:nvPicPr>
        <p:blipFill>
          <a:blip r:embed="rId2"/>
          <a:srcRect l="11458" t="12083" r="3542" b="5556"/>
          <a:stretch>
            <a:fillRect/>
          </a:stretch>
        </p:blipFill>
        <p:spPr bwMode="auto">
          <a:xfrm>
            <a:off x="-366712" y="-160040"/>
            <a:ext cx="9877425" cy="717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окументы\ПЛАНЫ\План МОЙ\31 Сельскохоз работы\podelki-iz-loskutkov-dlya-detej_7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578647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43240" y="28572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Аппликация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окументы\ПЛАНЫ\План МОЙ\31 Сельскохоз работы\lietniaia-loghopiedichieskaia-ploshchadka-konspiek_6.jpeg"/>
          <p:cNvPicPr/>
          <p:nvPr/>
        </p:nvPicPr>
        <p:blipFill>
          <a:blip r:embed="rId2"/>
          <a:srcRect l="15833" t="4584" r="25000"/>
          <a:stretch>
            <a:fillRect/>
          </a:stretch>
        </p:blipFill>
        <p:spPr bwMode="auto">
          <a:xfrm>
            <a:off x="214282" y="142852"/>
            <a:ext cx="4000528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maam.ru/upload/blogs/detsad-70060-1478713486.jpg"/>
          <p:cNvPicPr>
            <a:picLocks noChangeAspect="1" noChangeArrowheads="1"/>
          </p:cNvPicPr>
          <p:nvPr/>
        </p:nvPicPr>
        <p:blipFill>
          <a:blip r:embed="rId3"/>
          <a:srcRect l="7362" t="6945" r="12969" b="8332"/>
          <a:stretch>
            <a:fillRect/>
          </a:stretch>
        </p:blipFill>
        <p:spPr bwMode="auto">
          <a:xfrm>
            <a:off x="4786314" y="571480"/>
            <a:ext cx="3786214" cy="5371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окументы\ПЛАНЫ\План МОЙ\31 Сельскохоз работы\d0918ca12b9dc222b5ba10ff1a32d69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950369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документы\ПЛАНЫ\План МОЙ\31 Сельскохоз работы\f1bf72c579ad5c1461b8a50655232a4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14290"/>
            <a:ext cx="270033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документы\ПЛАНЫ\План МОЙ\31 Сельскохоз работы\4755b546fc9948ca9680131bcb7eacea--master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857364"/>
            <a:ext cx="314324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maam.ru/upload/blogs/detsad-414242-1481663811.jpg"/>
          <p:cNvPicPr/>
          <p:nvPr/>
        </p:nvPicPr>
        <p:blipFill>
          <a:blip r:embed="rId2"/>
          <a:srcRect l="31556" t="5923" r="35740" b="17568"/>
          <a:stretch>
            <a:fillRect/>
          </a:stretch>
        </p:blipFill>
        <p:spPr bwMode="auto">
          <a:xfrm>
            <a:off x="2071670" y="500042"/>
            <a:ext cx="514353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окументы\ПЛАНЫ\План МОЙ\31 Сельскохоз работы\1478265976_1349207142_bu-03.jpg"/>
          <p:cNvPicPr/>
          <p:nvPr/>
        </p:nvPicPr>
        <p:blipFill>
          <a:blip r:embed="rId2"/>
          <a:srcRect l="8589" t="920"/>
          <a:stretch>
            <a:fillRect/>
          </a:stretch>
        </p:blipFill>
        <p:spPr bwMode="auto">
          <a:xfrm>
            <a:off x="1214414" y="714356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документы\ПЛАНЫ\План МОЙ\31 Сельскохоз работы\1349207178_bu-04.jpg"/>
          <p:cNvPicPr/>
          <p:nvPr/>
        </p:nvPicPr>
        <p:blipFill>
          <a:blip r:embed="rId3"/>
          <a:srcRect l="5469" t="16624" r="17741" b="31875"/>
          <a:stretch>
            <a:fillRect/>
          </a:stretch>
        </p:blipFill>
        <p:spPr bwMode="auto">
          <a:xfrm>
            <a:off x="4429124" y="642918"/>
            <a:ext cx="3500462" cy="243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asterclassy.ru/uploads/posts/2012-10/1349207159_bu-05.jpg"/>
          <p:cNvPicPr/>
          <p:nvPr/>
        </p:nvPicPr>
        <p:blipFill>
          <a:blip r:embed="rId4"/>
          <a:srcRect l="14844" t="8333" r="11563" b="11458"/>
          <a:stretch>
            <a:fillRect/>
          </a:stretch>
        </p:blipFill>
        <p:spPr bwMode="auto">
          <a:xfrm>
            <a:off x="1142976" y="3571876"/>
            <a:ext cx="3214710" cy="257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ebdiana.ru/uploads/posts/2015-01/1420809018_1349207445_bu-06.jpg"/>
          <p:cNvPicPr/>
          <p:nvPr/>
        </p:nvPicPr>
        <p:blipFill>
          <a:blip r:embed="rId5"/>
          <a:srcRect l="7691" t="7142" r="12821" b="7143"/>
          <a:stretch>
            <a:fillRect/>
          </a:stretch>
        </p:blipFill>
        <p:spPr bwMode="auto">
          <a:xfrm>
            <a:off x="4786314" y="3429000"/>
            <a:ext cx="28575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окументы\ПЛАНЫ\План МОЙ\31 Сельскохоз работы\2693348141.jpg"/>
          <p:cNvPicPr/>
          <p:nvPr/>
        </p:nvPicPr>
        <p:blipFill>
          <a:blip r:embed="rId2"/>
          <a:srcRect l="12691" t="7858" r="18823" b="11103"/>
          <a:stretch>
            <a:fillRect/>
          </a:stretch>
        </p:blipFill>
        <p:spPr bwMode="auto">
          <a:xfrm>
            <a:off x="2071670" y="357166"/>
            <a:ext cx="4929222" cy="595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c9/6b/95/c96b9544f9af144b30b6de072bcf32c7.jpg"/>
          <p:cNvPicPr/>
          <p:nvPr/>
        </p:nvPicPr>
        <p:blipFill>
          <a:blip r:embed="rId2"/>
          <a:srcRect l="3704" t="4676" r="2970" b="2338"/>
          <a:stretch>
            <a:fillRect/>
          </a:stretch>
        </p:blipFill>
        <p:spPr bwMode="auto">
          <a:xfrm>
            <a:off x="714348" y="357166"/>
            <a:ext cx="742952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armonya.net/content/image/makar_39.jpg"/>
          <p:cNvPicPr/>
          <p:nvPr/>
        </p:nvPicPr>
        <p:blipFill>
          <a:blip r:embed="rId2"/>
          <a:srcRect l="1986" t="7986" r="3628"/>
          <a:stretch>
            <a:fillRect/>
          </a:stretch>
        </p:blipFill>
        <p:spPr bwMode="auto">
          <a:xfrm>
            <a:off x="785786" y="500042"/>
            <a:ext cx="700092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-DwYZNfhBlS8/T4_1vsj5h4I/AAAAAAAAFTg/mlbAIqSJkr4/s1600/img0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572000" cy="548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cdn01.ru/files/users/images/be/d3/bed3296ead2cb17e3d7aeab782bbe1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414337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05b/000df692-8285cd42/hello_html_m418f694a.jpg"/>
          <p:cNvPicPr/>
          <p:nvPr/>
        </p:nvPicPr>
        <p:blipFill>
          <a:blip r:embed="rId2"/>
          <a:srcRect l="8326" t="3695" r="23052" b="10310"/>
          <a:stretch>
            <a:fillRect/>
          </a:stretch>
        </p:blipFill>
        <p:spPr bwMode="auto">
          <a:xfrm>
            <a:off x="285720" y="0"/>
            <a:ext cx="428628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m0-tub-ru.yandex.net/i?id=e0905e06cc46cc4a66b92a8e96adac72-srl&amp;n=13"/>
          <p:cNvPicPr/>
          <p:nvPr/>
        </p:nvPicPr>
        <p:blipFill>
          <a:blip r:embed="rId3"/>
          <a:srcRect l="24689" t="40741" r="12504"/>
          <a:stretch>
            <a:fillRect/>
          </a:stretch>
        </p:blipFill>
        <p:spPr bwMode="auto">
          <a:xfrm>
            <a:off x="4286248" y="2428868"/>
            <a:ext cx="4143404" cy="402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AppData\Local\Microsoft\Windows\Temporary Internet Files\Content.Word\Изображение 0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61912"/>
            <a:ext cx="862965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dou88kms.ucoz.ru/DETJAM/kol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4786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Temporary Internet Files\Content.Word\Изображение 0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61912"/>
            <a:ext cx="878205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0"/>
            <a:ext cx="835821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Лексическая тема: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«Откуда хлеб пришел»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Предметы: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зерно, пшеница, рожь, поле, колос, комбайн, мельница, мельник, мука, крупа, тесто, пекарь, пекарня, хлеб, булка, бублик, пряник, печенье, крошки, корка, мякоть, сухарь, 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Действия: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выращивать, убирать, жать, молоть, печь, резать, есть, беречь…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Признаки: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золотой, свежий, мягкий, черствый, душистый, пшеничный, ржаной, черный, белый, вкусный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285729"/>
            <a:ext cx="82868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Задания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1. Подбери признаки (не менее не менее трех признаков): булка (какая?) – … пирог (какой?) —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2. Назови ласково: булка – булочка колос — … зерно — … хлеб – … сухарь — … пряник —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3. Образуй признаки (от предметов): хлеб – хлебный пшеница — … рожь — … 4. Один – много (множественное число существительных): батон – батоны колос — … зерно — … булка – … комбайн — … крошка —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5. Есть – нет (родительный падеж единственного числа): батон – нет батона колос — … зерно — … булка – … комбайн — … крошка — 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6. Посчитай: Один колос, два…, три…, четыре…., пять… Одна мельница, две …, три…, четыре…, пять…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5984" y="3857628"/>
            <a:ext cx="3571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Выучи стихотворение.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Хлеб ржаной, батоны, булки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Не добудешь на прогулке.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Люди хлеб в полях лелеют,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Сил для хлеба не жалеют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lenkajastrana.my1.ru/74-1/093/099/7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663014" cy="610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1.liveinternet.ru/images/attach/c/5/86/276/86276025_derevnya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786477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46</Words>
  <PresentationFormat>Экран (4:3)</PresentationFormat>
  <Paragraphs>21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Сельскохозяйственные   работы,   хлеб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Сельскохозяйственные   работы,   хлеб</dc:title>
  <dc:creator>User</dc:creator>
  <cp:lastModifiedBy>User</cp:lastModifiedBy>
  <cp:revision>8</cp:revision>
  <dcterms:created xsi:type="dcterms:W3CDTF">2020-04-24T11:48:58Z</dcterms:created>
  <dcterms:modified xsi:type="dcterms:W3CDTF">2020-04-24T12:58:27Z</dcterms:modified>
</cp:coreProperties>
</file>