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4" r:id="rId4"/>
    <p:sldId id="268" r:id="rId5"/>
    <p:sldId id="259" r:id="rId6"/>
    <p:sldId id="258" r:id="rId7"/>
    <p:sldId id="274" r:id="rId8"/>
    <p:sldId id="271" r:id="rId9"/>
    <p:sldId id="272" r:id="rId10"/>
    <p:sldId id="257" r:id="rId11"/>
    <p:sldId id="269" r:id="rId12"/>
    <p:sldId id="278" r:id="rId13"/>
    <p:sldId id="279" r:id="rId14"/>
    <p:sldId id="260" r:id="rId15"/>
    <p:sldId id="261" r:id="rId16"/>
    <p:sldId id="270" r:id="rId17"/>
    <p:sldId id="262" r:id="rId18"/>
    <p:sldId id="263" r:id="rId19"/>
    <p:sldId id="265" r:id="rId20"/>
    <p:sldId id="275" r:id="rId21"/>
    <p:sldId id="277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6C9"/>
    <a:srgbClr val="FBBD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6C9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mir.me/br/?b=105562&amp;p=1" TargetMode="External"/><Relationship Id="rId2" Type="http://schemas.openxmlformats.org/officeDocument/2006/relationships/hyperlink" Target="https://vsebasni.ru/tolstoi/filipok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eti-online.com/stihi/stihi-berestova/chitalochka/" TargetMode="External"/><Relationship Id="rId4" Type="http://schemas.openxmlformats.org/officeDocument/2006/relationships/hyperlink" Target="https://rustih.ru/samuil-marshak-pervyj-den-kalendarya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preview/?filmId=292266246983923128&amp;text=&#1087;&#1077;&#1089;&#1085;&#1080;%20&#1087;&#1088;&#1086;%20&#1096;&#1082;&#1086;&#1083;&#1091;%20&#1076;&#1077;&#1090;&#1089;&#1082;&#1080;&#1077;&amp;text=&#1087;&#1077;&#1089;&#1085;&#1080;%20&amp;path=wizard&amp;parent-reqid=1589541631005772-547243674476724936800263-production-app-host-vla-web-yp-12&amp;redircnt=1589541642.1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video/search?text=%D0%BC%D1%83%D0%BB%D1%8C%D1%82%D0%B8%D0%BA%D0%B8+%D0%BF%D1%80%D0%BE+%D1%88%D0%BA%D0%BE%D0%BB%D1%83+%D0%BF%D0%BE%D1%83%D1%87%D0%B8%D1%82%D0%B5%D0%BB%D1%8C%D0%BD%D1%8B%D0%B5+%D0%BC%D1%83%D0%BB%D1%8C%D1%82%D1%84%D0%B8%D0%BB%D1%8C%D0%BC%D1%8B+%D0%B4%D0%BB%D1%8F+%D0%B4%D0%B5%D1%82%D0%B5%D0%B9+youtub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00042"/>
            <a:ext cx="7858180" cy="428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FFFF00"/>
                </a:solidFill>
                <a:latin typeface="Georgia" pitchFamily="18" charset="0"/>
              </a:rPr>
              <a:t>Школьные принадлежности </a:t>
            </a:r>
            <a:endParaRPr lang="ru-RU" sz="8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кументы\ПЛАНЫ\План МОЙ\1. День знаний. школ. принад\Graficheskiy-diktant-po-kletochkam-slozhnye-portfeli_6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542925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210153" cy="428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736x/34/e3/94/34e394b3a659a88cf0e6edb899ad80c0--preschool-worksheets-memory-gam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14356"/>
            <a:ext cx="4470410" cy="56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000240"/>
            <a:ext cx="50064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vsebasni.ru/tolstoi/filipok.html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0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Georgia" pitchFamily="18" charset="0"/>
              </a:rPr>
              <a:t>Читаем с детьми по теме</a:t>
            </a:r>
            <a:endParaRPr lang="ru-RU" sz="4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71744"/>
            <a:ext cx="477380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www.litmir.me/br</a:t>
            </a:r>
            <a:r>
              <a:rPr lang="en-US" dirty="0" smtClean="0">
                <a:hlinkClick r:id="rId3"/>
              </a:rPr>
              <a:t>/?</a:t>
            </a:r>
            <a:r>
              <a:rPr lang="en-US" dirty="0" smtClean="0">
                <a:hlinkClick r:id="rId3"/>
              </a:rPr>
              <a:t>b=105562&amp;p=1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4"/>
              </a:rPr>
              <a:t>https://rustih.ru/samuil-marshak-pervyj-den-kalendarya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214818"/>
            <a:ext cx="7786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5"/>
              </a:rPr>
              <a:t>https://deti-online.com/stihi/stihi-berestova/chitalochka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mirdetstva5.ru/u/83/b56a7e52af11e4aae066d0c45aa83f/-/ZMKaEmrymXw.jpg"/>
          <p:cNvPicPr/>
          <p:nvPr/>
        </p:nvPicPr>
        <p:blipFill>
          <a:blip r:embed="rId2"/>
          <a:srcRect l="22848" r="21358" b="3747"/>
          <a:stretch>
            <a:fillRect/>
          </a:stretch>
        </p:blipFill>
        <p:spPr bwMode="auto">
          <a:xfrm>
            <a:off x="1785918" y="642918"/>
            <a:ext cx="4643469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кументы\ПЛАНЫ\План МОЙ\1. День знаний. школ. принад\раз. зад\38c874d38a0a3c126822e613831f94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476375"/>
            <a:ext cx="6143625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0098"/>
            <a:ext cx="4929222" cy="64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28"/>
            <a:ext cx="4486902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6929446" cy="59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-on-off.com/images/49/natyurmortshkolnieprinadlezhnostirabotid-4f6c8b97.jpg"/>
          <p:cNvPicPr>
            <a:picLocks noChangeAspect="1" noChangeArrowheads="1"/>
          </p:cNvPicPr>
          <p:nvPr/>
        </p:nvPicPr>
        <p:blipFill>
          <a:blip r:embed="rId2"/>
          <a:srcRect l="5307" t="14195" r="4480" b="10095"/>
          <a:stretch>
            <a:fillRect/>
          </a:stretch>
        </p:blipFill>
        <p:spPr bwMode="auto">
          <a:xfrm>
            <a:off x="500034" y="428604"/>
            <a:ext cx="3643338" cy="2286016"/>
          </a:xfrm>
          <a:prstGeom prst="rect">
            <a:avLst/>
          </a:prstGeom>
          <a:noFill/>
        </p:spPr>
      </p:pic>
      <p:pic>
        <p:nvPicPr>
          <p:cNvPr id="3" name="Рисунок 2" descr="http://cdn01.ru/files/users/images/3b/19/3b19379f8e70dd94a06a8420b49698c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31130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evrikak.ru/wp-content/uploads/2016/11/collage_kak-narisovat-staka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357430"/>
            <a:ext cx="2755898" cy="2051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36.userapi.com/c840528/v840528233/72736/FivVFuhrpSs.jpg"/>
          <p:cNvPicPr/>
          <p:nvPr/>
        </p:nvPicPr>
        <p:blipFill>
          <a:blip r:embed="rId5"/>
          <a:srcRect l="19001" r="10369"/>
          <a:stretch>
            <a:fillRect/>
          </a:stretch>
        </p:blipFill>
        <p:spPr bwMode="auto">
          <a:xfrm>
            <a:off x="5929322" y="2071678"/>
            <a:ext cx="26241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документы\ПЛАНЫ\План МОЙ\1. День знаний. школ. принад\kak_narisovat_knigu_karandashom1.png"/>
          <p:cNvPicPr/>
          <p:nvPr/>
        </p:nvPicPr>
        <p:blipFill>
          <a:blip r:embed="rId6"/>
          <a:srcRect t="22863" r="-855" b="29487"/>
          <a:stretch>
            <a:fillRect/>
          </a:stretch>
        </p:blipFill>
        <p:spPr bwMode="auto">
          <a:xfrm>
            <a:off x="1285852" y="4500570"/>
            <a:ext cx="59912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022897/84cedcad-432c-44b5-858a-fb57de1f0607/s1200?webp=fals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72559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2b2.ru/storage/images/person/1958/events/14763/49966_018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928926" y="142852"/>
            <a:ext cx="4541848" cy="629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57148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Слушаем песни про школу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286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https://yandex.ru/video/preview/?filmId=292266246983923128&amp;text=</a:t>
            </a:r>
            <a:r>
              <a:rPr lang="ru-RU" dirty="0" smtClean="0">
                <a:hlinkClick r:id="rId2"/>
              </a:rPr>
              <a:t>песни%20про%20школу%20детские&amp;</a:t>
            </a:r>
            <a:r>
              <a:rPr lang="en-US" dirty="0" smtClean="0">
                <a:hlinkClick r:id="rId2"/>
              </a:rPr>
              <a:t>text=</a:t>
            </a:r>
            <a:r>
              <a:rPr lang="ru-RU" dirty="0" smtClean="0">
                <a:hlinkClick r:id="rId2"/>
              </a:rPr>
              <a:t>песни%20&amp;</a:t>
            </a:r>
            <a:r>
              <a:rPr lang="en-US" dirty="0" smtClean="0">
                <a:hlinkClick r:id="rId2"/>
              </a:rPr>
              <a:t>path=</a:t>
            </a:r>
            <a:r>
              <a:rPr lang="en-US" dirty="0" err="1" smtClean="0">
                <a:hlinkClick r:id="rId2"/>
              </a:rPr>
              <a:t>wizard&amp;parent-reqid</a:t>
            </a:r>
            <a:r>
              <a:rPr lang="en-US" dirty="0" smtClean="0">
                <a:hlinkClick r:id="rId2"/>
              </a:rPr>
              <a:t>=1589541631005772-547243674476724936800263-production-app-host-vla-web-yp-12&amp;redircnt=1589541642.1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https://yandex.ru/video/preview/?filmId=8659602440536984197&amp;text=</a:t>
            </a:r>
            <a:r>
              <a:rPr lang="ru-RU" dirty="0" smtClean="0"/>
              <a:t>песни%20про%20школу%20детские&amp;</a:t>
            </a:r>
            <a:r>
              <a:rPr lang="en-US" dirty="0" smtClean="0"/>
              <a:t>text=</a:t>
            </a:r>
            <a:r>
              <a:rPr lang="ru-RU" dirty="0" smtClean="0"/>
              <a:t>песни%20&amp;</a:t>
            </a:r>
            <a:r>
              <a:rPr lang="en-US" dirty="0" smtClean="0"/>
              <a:t>path=</a:t>
            </a:r>
            <a:r>
              <a:rPr lang="en-US" dirty="0" err="1" smtClean="0"/>
              <a:t>wizard&amp;parent-reqid</a:t>
            </a:r>
            <a:r>
              <a:rPr lang="en-US" dirty="0" smtClean="0"/>
              <a:t>=1589541631005772-547243674476724936800263-production-app-host-vla-web-yp-12&amp;redircnt=1589541691.1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https://yandex.ru/video/preview/?filmId=10768641579249853203&amp;text=</a:t>
            </a:r>
            <a:r>
              <a:rPr lang="ru-RU" dirty="0" smtClean="0"/>
              <a:t>песни%20наташка%20первоклашка&amp;</a:t>
            </a:r>
            <a:r>
              <a:rPr lang="en-US" dirty="0" smtClean="0"/>
              <a:t>text=</a:t>
            </a:r>
            <a:r>
              <a:rPr lang="ru-RU" dirty="0" smtClean="0"/>
              <a:t>песни%20&amp;</a:t>
            </a:r>
            <a:r>
              <a:rPr lang="en-US" dirty="0" smtClean="0"/>
              <a:t>path=</a:t>
            </a:r>
            <a:r>
              <a:rPr lang="en-US" dirty="0" err="1" smtClean="0"/>
              <a:t>wizard&amp;parent-reqid</a:t>
            </a:r>
            <a:r>
              <a:rPr lang="en-US" dirty="0" smtClean="0"/>
              <a:t>=1589541755493808-1708213440846988498900305-production-app-host-man-web-yp-313&amp;redircnt=1589541758.1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Смотрим видео </a:t>
            </a:r>
            <a:endParaRPr lang="ru-RU" sz="3200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786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https://yandex.ru/video/preview/?filmId=1354772786542218322&amp;text=</a:t>
            </a:r>
            <a:r>
              <a:rPr lang="ru-RU" dirty="0" smtClean="0"/>
              <a:t>мультфильмы%20про%20школу%20для%20детей%206-7%20лет&amp;</a:t>
            </a:r>
            <a:r>
              <a:rPr lang="en-US" dirty="0" smtClean="0"/>
              <a:t>path=</a:t>
            </a:r>
            <a:r>
              <a:rPr lang="en-US" dirty="0" err="1" smtClean="0"/>
              <a:t>wizard&amp;parent-reqid</a:t>
            </a:r>
            <a:r>
              <a:rPr lang="en-US" dirty="0" smtClean="0"/>
              <a:t>=1589541804748826-1495631909452224994900303-production-app-host-sas-web-yp-142&amp;redircnt=1589541815.1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500306"/>
            <a:ext cx="6858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2"/>
              </a:rPr>
              <a:t>мультики про школу поучительные мультфильмы для детей </a:t>
            </a:r>
            <a:r>
              <a:rPr lang="ru-RU" sz="2000" b="1" dirty="0" err="1" smtClean="0">
                <a:hlinkClick r:id="rId2"/>
              </a:rPr>
              <a:t>youtube</a:t>
            </a:r>
            <a:r>
              <a:rPr lang="en-US" sz="2000" b="1" dirty="0" smtClean="0"/>
              <a:t>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en-US" sz="1600" dirty="0" smtClean="0"/>
              <a:t>https</a:t>
            </a:r>
            <a:r>
              <a:rPr lang="en-US" sz="1600" dirty="0" smtClean="0"/>
              <a:t>://yandex.ru/video/preview/?filmId=1945244334093744472&amp;text=</a:t>
            </a:r>
            <a:r>
              <a:rPr lang="ru-RU" sz="1600" dirty="0" smtClean="0"/>
              <a:t>развивающие%20видео%20на%20тему%20школа%20и%20школьные%20принадлежности&amp;</a:t>
            </a:r>
            <a:r>
              <a:rPr lang="en-US" sz="1600" dirty="0" smtClean="0"/>
              <a:t>path=</a:t>
            </a:r>
            <a:r>
              <a:rPr lang="en-US" sz="1600" dirty="0" err="1" smtClean="0"/>
              <a:t>wizard&amp;parent-reqid</a:t>
            </a:r>
            <a:r>
              <a:rPr lang="en-US" sz="1600" dirty="0" smtClean="0"/>
              <a:t>=1589542196819700-1815041280412599073300245-production-app-host-vla-web-yp-196&amp;redircnt=1589542206.1</a:t>
            </a:r>
            <a:endParaRPr lang="ru-RU" sz="1600" dirty="0" smtClean="0"/>
          </a:p>
          <a:p>
            <a:endParaRPr lang="ru-RU" sz="1400" dirty="0" smtClean="0"/>
          </a:p>
          <a:p>
            <a:r>
              <a:rPr lang="en-US" dirty="0" smtClean="0"/>
              <a:t>https://yandex.ru/video/preview/?filmId=3811053133787049562&amp;from=tabbar&amp;parent-reqid=1589542328595349-829023547939222548500303-production-app-host-sas-web-yp-71&amp;text=</a:t>
            </a:r>
            <a:r>
              <a:rPr lang="ru-RU" dirty="0" err="1" smtClean="0"/>
              <a:t>абвгдейка+на+тему+школа+и+школьные+принадлежности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357299"/>
          <a:ext cx="8286808" cy="5072098"/>
        </p:xfrm>
        <a:graphic>
          <a:graphicData uri="http://schemas.openxmlformats.org/drawingml/2006/table">
            <a:tbl>
              <a:tblPr/>
              <a:tblGrid>
                <a:gridCol w="2488673"/>
                <a:gridCol w="3214755"/>
                <a:gridCol w="2583380"/>
              </a:tblGrid>
              <a:tr h="25810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0" dirty="0">
                          <a:latin typeface="Georgia"/>
                          <a:ea typeface="Times New Roman"/>
                          <a:cs typeface="Times New Roman"/>
                        </a:rPr>
                        <a:t>?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latin typeface="Georgia"/>
                          <a:ea typeface="Times New Roman"/>
                          <a:cs typeface="Times New Roman"/>
                        </a:rPr>
                        <a:t>что это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6" marR="43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Georgia"/>
                          <a:ea typeface="Times New Roman"/>
                          <a:cs typeface="Times New Roman"/>
                        </a:rPr>
                        <a:t>Какого цвета?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6" marR="43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Какого размера, какой формы?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6" marR="43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Georgia"/>
                          <a:ea typeface="Times New Roman"/>
                          <a:cs typeface="Times New Roman"/>
                        </a:rPr>
                        <a:t>Материал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3506" marR="43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Georgia"/>
                          <a:ea typeface="Times New Roman"/>
                          <a:cs typeface="Times New Roman"/>
                        </a:rPr>
                        <a:t>Для  чего нужны? 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6" marR="43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506" marR="435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6" name="Picture 6" descr="http://det-sad50.ru/wp-content/uploads/2015/11/cv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214554"/>
            <a:ext cx="1338259" cy="1338259"/>
          </a:xfrm>
          <a:prstGeom prst="rect">
            <a:avLst/>
          </a:prstGeom>
          <a:noFill/>
        </p:spPr>
      </p:pic>
      <p:pic>
        <p:nvPicPr>
          <p:cNvPr id="10245" name="Picture 5" descr="https://www.colourbox.com/preview/3476459-wood-texture-and-elements-isolated-on-white-background.jpg"/>
          <p:cNvPicPr>
            <a:picLocks noChangeAspect="1" noChangeArrowheads="1"/>
          </p:cNvPicPr>
          <p:nvPr/>
        </p:nvPicPr>
        <p:blipFill>
          <a:blip r:embed="rId3" cstate="print"/>
          <a:srcRect r="66125" b="13051"/>
          <a:stretch>
            <a:fillRect/>
          </a:stretch>
        </p:blipFill>
        <p:spPr bwMode="auto">
          <a:xfrm>
            <a:off x="2357422" y="4357694"/>
            <a:ext cx="430797" cy="814384"/>
          </a:xfrm>
          <a:prstGeom prst="rect">
            <a:avLst/>
          </a:prstGeom>
          <a:noFill/>
        </p:spPr>
      </p:pic>
      <p:pic>
        <p:nvPicPr>
          <p:cNvPr id="10244" name="Рисунок 1" descr="http://youreng.ru/wp-content/uploads/2014/03/175.jpg"/>
          <p:cNvPicPr>
            <a:picLocks noChangeAspect="1" noChangeArrowheads="1"/>
          </p:cNvPicPr>
          <p:nvPr/>
        </p:nvPicPr>
        <p:blipFill>
          <a:blip r:embed="rId4" cstate="print"/>
          <a:srcRect l="7011" t="6369" r="8311" b="5733"/>
          <a:stretch>
            <a:fillRect/>
          </a:stretch>
        </p:blipFill>
        <p:spPr bwMode="auto">
          <a:xfrm>
            <a:off x="1000100" y="4429132"/>
            <a:ext cx="743699" cy="657222"/>
          </a:xfrm>
          <a:prstGeom prst="rect">
            <a:avLst/>
          </a:prstGeom>
          <a:noFill/>
        </p:spPr>
      </p:pic>
      <p:pic>
        <p:nvPicPr>
          <p:cNvPr id="10243" name="Рисунок 4" descr="http://www.eprussia.ru.images.1c-bitrix-cdn.ru/upload/iblock/e85/e85899cea001bade74205dc40c47f3c8.jpg?1425047792575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0072">
            <a:off x="1167048" y="5368716"/>
            <a:ext cx="1695480" cy="571405"/>
          </a:xfrm>
          <a:prstGeom prst="rect">
            <a:avLst/>
          </a:prstGeom>
          <a:noFill/>
        </p:spPr>
      </p:pic>
      <p:pic>
        <p:nvPicPr>
          <p:cNvPr id="10242" name="Рисунок 13" descr="http://ps-shtychki.ucoz.ru/_ld/31/442542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286256"/>
            <a:ext cx="1657486" cy="1695444"/>
          </a:xfrm>
          <a:prstGeom prst="rect">
            <a:avLst/>
          </a:prstGeom>
          <a:noFill/>
        </p:spPr>
      </p:pic>
      <p:pic>
        <p:nvPicPr>
          <p:cNvPr id="10241" name="Рисунок 7" descr="https://otvet.imgsmail.ru/download/12850878_5d48b37a0e5f7ed360da683cb407af30_8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4143380"/>
            <a:ext cx="1682015" cy="2257441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786578" y="2786058"/>
            <a:ext cx="704850" cy="1047750"/>
          </a:xfrm>
          <a:prstGeom prst="rect">
            <a:avLst/>
          </a:prstGeom>
          <a:solidFill>
            <a:srgbClr val="FFFFFF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572396" y="2928934"/>
            <a:ext cx="1038225" cy="94297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358082" y="1785926"/>
            <a:ext cx="914400" cy="8667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составление рассказа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 школьные принадлежности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4498975" cy="637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документы\ПЛАН\План\1. День знаний. школ. принад\100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7110"/>
            <a:ext cx="4037335" cy="65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документы\ПЛАНЫ\План МОЙ\1. День знаний. школ. принад\19313_html_m7439c8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284455" cy="465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fsd.multiurok.ru/html/2017/08/31/s_59a877ce73cbc/img_s681499_0_13.jpg"/>
          <p:cNvPicPr>
            <a:picLocks noChangeAspect="1" noChangeArrowheads="1"/>
          </p:cNvPicPr>
          <p:nvPr/>
        </p:nvPicPr>
        <p:blipFill>
          <a:blip r:embed="rId2"/>
          <a:srcRect t="6250" r="2734" b="27083"/>
          <a:stretch>
            <a:fillRect/>
          </a:stretch>
        </p:blipFill>
        <p:spPr bwMode="auto">
          <a:xfrm>
            <a:off x="428596" y="500041"/>
            <a:ext cx="6500858" cy="2506355"/>
          </a:xfrm>
          <a:prstGeom prst="rect">
            <a:avLst/>
          </a:prstGeom>
          <a:noFill/>
        </p:spPr>
      </p:pic>
      <p:pic>
        <p:nvPicPr>
          <p:cNvPr id="3" name="Picture 2" descr="https://fhd.multiurok.ru/b/2/b/b2b3be8404bef6b71f36d5e06d4a1d882a5af3d5/img11.jpg"/>
          <p:cNvPicPr>
            <a:picLocks noChangeAspect="1" noChangeArrowheads="1"/>
          </p:cNvPicPr>
          <p:nvPr/>
        </p:nvPicPr>
        <p:blipFill>
          <a:blip r:embed="rId3"/>
          <a:srcRect l="18568" t="31007" r="14453" b="23437"/>
          <a:stretch>
            <a:fillRect/>
          </a:stretch>
        </p:blipFill>
        <p:spPr bwMode="auto">
          <a:xfrm>
            <a:off x="357158" y="3071810"/>
            <a:ext cx="3186568" cy="1625507"/>
          </a:xfrm>
          <a:prstGeom prst="rect">
            <a:avLst/>
          </a:prstGeom>
          <a:noFill/>
        </p:spPr>
      </p:pic>
      <p:pic>
        <p:nvPicPr>
          <p:cNvPr id="5" name="Picture 6" descr="https://fhd.multiurok.ru/b/2/b/b2b3be8404bef6b71f36d5e06d4a1d882a5af3d5/img4.jpg"/>
          <p:cNvPicPr>
            <a:picLocks noChangeAspect="1" noChangeArrowheads="1"/>
          </p:cNvPicPr>
          <p:nvPr/>
        </p:nvPicPr>
        <p:blipFill>
          <a:blip r:embed="rId4"/>
          <a:srcRect l="22508" t="26563" r="15625" b="26562"/>
          <a:stretch>
            <a:fillRect/>
          </a:stretch>
        </p:blipFill>
        <p:spPr bwMode="auto">
          <a:xfrm>
            <a:off x="2285984" y="4857760"/>
            <a:ext cx="3142861" cy="1785950"/>
          </a:xfrm>
          <a:prstGeom prst="rect">
            <a:avLst/>
          </a:prstGeom>
          <a:noFill/>
        </p:spPr>
      </p:pic>
      <p:pic>
        <p:nvPicPr>
          <p:cNvPr id="6" name="Picture 4" descr="https://fhd.multiurok.ru/b/2/b/b2b3be8404bef6b71f36d5e06d4a1d882a5af3d5/img9.jpg"/>
          <p:cNvPicPr>
            <a:picLocks noChangeAspect="1" noChangeArrowheads="1"/>
          </p:cNvPicPr>
          <p:nvPr/>
        </p:nvPicPr>
        <p:blipFill>
          <a:blip r:embed="rId5"/>
          <a:srcRect l="12891" t="26563" r="13281" b="26562"/>
          <a:stretch>
            <a:fillRect/>
          </a:stretch>
        </p:blipFill>
        <p:spPr bwMode="auto">
          <a:xfrm>
            <a:off x="5500694" y="3286124"/>
            <a:ext cx="3221853" cy="153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14094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928670"/>
            <a:ext cx="3963895" cy="547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109</Words>
  <PresentationFormat>Экран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2020-05-15T10:26:39Z</dcterms:created>
  <dcterms:modified xsi:type="dcterms:W3CDTF">2020-05-15T11:33:37Z</dcterms:modified>
</cp:coreProperties>
</file>